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E7D6D-81EC-5C75-B019-AE7B5B56E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3D27B-5268-EA8B-C364-AEAB5F856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26AEB-055C-4409-161A-27375E2F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ED8-8CF7-1F4C-BC3B-405E3BB01E4F}" type="datetimeFigureOut">
              <a:rPr lang="en-TH" smtClean="0"/>
              <a:t>21/11/2023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69B6B-CF81-0032-3E85-026E4373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0A6DE-091E-B573-1E0B-CB9114D1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B3C9-2E3B-0840-B3B7-CEA6A2C14A5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73386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E4A55-5F0E-7BEF-213E-EB22D0764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F2CA1B-8564-660D-5836-36097207D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AC5B9-89B5-88D2-246A-B407D6E8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ED8-8CF7-1F4C-BC3B-405E3BB01E4F}" type="datetimeFigureOut">
              <a:rPr lang="en-TH" smtClean="0"/>
              <a:t>21/11/2023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279B0-C8F7-A995-C61E-C78467AE1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1AA84-F57C-CC75-2CEB-94EBC44A0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B3C9-2E3B-0840-B3B7-CEA6A2C14A5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74888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EF261-1C30-AC1B-837E-B7778457BA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569B56-E60F-0339-32C1-00A41C1C8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3036F-89DA-6572-7C26-76EF9DC42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ED8-8CF7-1F4C-BC3B-405E3BB01E4F}" type="datetimeFigureOut">
              <a:rPr lang="en-TH" smtClean="0"/>
              <a:t>21/11/2023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C9AA9-BAC9-B8AA-E5E2-1F2988633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1C4D7-7A88-3423-EAFA-ACF2B37B0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B3C9-2E3B-0840-B3B7-CEA6A2C14A5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1111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4C310-60E6-B287-A46A-8F8FB15EC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8954E-8F47-D1CF-55D8-782FB4CE5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BA0AA-5503-6727-E201-A964BD02D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ED8-8CF7-1F4C-BC3B-405E3BB01E4F}" type="datetimeFigureOut">
              <a:rPr lang="en-TH" smtClean="0"/>
              <a:t>21/11/2023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3F160-D02D-2C47-6E02-64662712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57C35-64C6-3648-5546-A7C2120E0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B3C9-2E3B-0840-B3B7-CEA6A2C14A5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8766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5A13E-9F36-E744-0E24-0C9A00F7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7A089-E56B-1072-54F9-46E7697A6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1D9A2-33B3-BA19-6707-4EF1DA18A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ED8-8CF7-1F4C-BC3B-405E3BB01E4F}" type="datetimeFigureOut">
              <a:rPr lang="en-TH" smtClean="0"/>
              <a:t>21/11/2023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0469E-DD45-F78B-CF8D-C2FE8A8CE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D1AAD-55C3-24D8-8515-70563E27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B3C9-2E3B-0840-B3B7-CEA6A2C14A5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6117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041B-955C-6768-7C5E-9523110F9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F53A2-5535-9B8A-D538-800300D36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5740D8-135A-80E8-8462-9326132AD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68917-210B-E159-014C-D00EA47A9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ED8-8CF7-1F4C-BC3B-405E3BB01E4F}" type="datetimeFigureOut">
              <a:rPr lang="en-TH" smtClean="0"/>
              <a:t>21/11/2023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92C34-FE80-4233-03E5-EF25F33F6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CC90B-B781-607F-91B3-27F759C22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B3C9-2E3B-0840-B3B7-CEA6A2C14A5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20456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2466-ED3D-8254-B0F1-F31597B0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86AC5-B924-DB33-C3DB-D4D19D49A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225B4-4213-EBF5-BE45-4587F4D42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EA2ED-0B3B-9A01-FB19-816A1F387D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F490C7-0FBD-C414-6287-5C822906F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A71863-E2BB-2AC3-7E60-A84558E7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ED8-8CF7-1F4C-BC3B-405E3BB01E4F}" type="datetimeFigureOut">
              <a:rPr lang="en-TH" smtClean="0"/>
              <a:t>21/11/2023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4AB5C2-B8FB-3220-DBC6-807ECE50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6FCB7E-0104-BEBE-7D5F-42BA57956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B3C9-2E3B-0840-B3B7-CEA6A2C14A5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5312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89F4D-0D8B-75E7-212D-660277CE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3C0F38-83AA-77F6-FC90-1DCCB3FC1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ED8-8CF7-1F4C-BC3B-405E3BB01E4F}" type="datetimeFigureOut">
              <a:rPr lang="en-TH" smtClean="0"/>
              <a:t>21/11/2023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BBDFD-0CBD-5E82-460F-0384A3613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FBF62F-AAC9-5076-6CED-038084F7F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B3C9-2E3B-0840-B3B7-CEA6A2C14A5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56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4CC2B7-334A-8538-0D3E-CCADE2315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ED8-8CF7-1F4C-BC3B-405E3BB01E4F}" type="datetimeFigureOut">
              <a:rPr lang="en-TH" smtClean="0"/>
              <a:t>21/11/2023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BA2FA0-A17C-B7C4-F741-F3DFEE78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BD62A-144F-F9EE-D965-F0AED803E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B3C9-2E3B-0840-B3B7-CEA6A2C14A5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7214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16CD-8001-38BE-E8A5-3E58A560D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3DC66-C45C-0FC5-60F5-E1AAEE6F8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11273-9E4E-90DE-471C-51E880386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1F380-CEA0-B036-D39C-E699A7F9A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ED8-8CF7-1F4C-BC3B-405E3BB01E4F}" type="datetimeFigureOut">
              <a:rPr lang="en-TH" smtClean="0"/>
              <a:t>21/11/2023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0CB8A-9074-E41F-F2EE-7560E4535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68639-BA0E-E3CA-0C24-0D0E611BA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B3C9-2E3B-0840-B3B7-CEA6A2C14A5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60087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02E11-40FE-C257-1560-5A4F80D10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2DCB3A-FF28-0F9C-46AD-8832E0385D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59B0B-6A1C-9497-87AE-5FA6F0ADF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DCB03-C6AE-C8CE-1622-1485673EF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ED8-8CF7-1F4C-BC3B-405E3BB01E4F}" type="datetimeFigureOut">
              <a:rPr lang="en-TH" smtClean="0"/>
              <a:t>21/11/2023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CBC37-6461-6DDD-6B3C-86170862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89DC6-4533-928C-9811-EA5B3D4F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B3C9-2E3B-0840-B3B7-CEA6A2C14A5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3816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186A61-7906-B99A-FF82-8D602E78E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BD126-C8E8-FA48-A444-5A2AA1F33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CD039-ECAE-898E-50F5-0C1C63065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26ED8-8CF7-1F4C-BC3B-405E3BB01E4F}" type="datetimeFigureOut">
              <a:rPr lang="en-TH" smtClean="0"/>
              <a:t>21/11/2023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CEB92-B5C9-0E72-BFA0-6ACEEDB30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790F7-331C-1591-B754-1A5CC96F5E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0B3C9-2E3B-0840-B3B7-CEA6A2C14A5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1549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53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E050-75C0-DCA4-56B1-DD3D8770F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611"/>
            <a:ext cx="4957119" cy="5276335"/>
          </a:xfrm>
        </p:spPr>
        <p:txBody>
          <a:bodyPr/>
          <a:lstStyle/>
          <a:p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EB993-F06F-281C-5A49-1EABEAA93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961" y="1025611"/>
            <a:ext cx="3929449" cy="5151352"/>
          </a:xfrm>
        </p:spPr>
        <p:txBody>
          <a:bodyPr/>
          <a:lstStyle/>
          <a:p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7521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7B4E3-B8CB-D8BA-1BA3-608D2765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3BC1F-1FA2-794B-B6A9-BB0C0B5EF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606698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46AE4-E8EE-A720-FF20-097FDA938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916" y="365125"/>
            <a:ext cx="4658499" cy="1325563"/>
          </a:xfrm>
        </p:spPr>
        <p:txBody>
          <a:bodyPr/>
          <a:lstStyle/>
          <a:p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3BECC-1707-418F-063C-6CF2487D8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6918" y="1825625"/>
            <a:ext cx="4658498" cy="4351338"/>
          </a:xfrm>
        </p:spPr>
        <p:txBody>
          <a:bodyPr/>
          <a:lstStyle/>
          <a:p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2177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C41A-0AA6-7E98-1F4E-E428D3226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72665" cy="1325563"/>
          </a:xfrm>
        </p:spPr>
        <p:txBody>
          <a:bodyPr/>
          <a:lstStyle/>
          <a:p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943BB-EDF8-BA9B-B6C6-529E649D4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72665" cy="4351338"/>
          </a:xfrm>
        </p:spPr>
        <p:txBody>
          <a:bodyPr/>
          <a:lstStyle/>
          <a:p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9673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EF88E-8517-CE34-A20C-549592F67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03" y="1193028"/>
            <a:ext cx="10515600" cy="1325563"/>
          </a:xfrm>
        </p:spPr>
        <p:txBody>
          <a:bodyPr/>
          <a:lstStyle/>
          <a:p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6D8B4-8140-66C5-0FB6-5CD7D2350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703" y="2653528"/>
            <a:ext cx="10515600" cy="4031477"/>
          </a:xfrm>
        </p:spPr>
        <p:txBody>
          <a:bodyPr/>
          <a:lstStyle/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537162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Chitpol Chaitap</dc:creator>
  <cp:lastModifiedBy>Chitpol Chaitap</cp:lastModifiedBy>
  <cp:revision>1</cp:revision>
  <dcterms:created xsi:type="dcterms:W3CDTF">2023-11-21T11:32:27Z</dcterms:created>
  <dcterms:modified xsi:type="dcterms:W3CDTF">2023-11-21T11:36:56Z</dcterms:modified>
</cp:coreProperties>
</file>